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D17"/>
    <a:srgbClr val="0894B8"/>
    <a:srgbClr val="088CB8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19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6A9CBBD-54EF-4CC0-B72D-7004DA3FCB35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9215B1-BAAB-45E1-BCFF-A709D01F0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215B1-BAAB-45E1-BCFF-A709D01F0AC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CCHEALTH@PARTNERS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933746"/>
            <a:ext cx="8412480" cy="1015663"/>
          </a:xfrm>
          <a:prstGeom prst="rect">
            <a:avLst/>
          </a:prstGeom>
          <a:solidFill>
            <a:srgbClr val="F96D17"/>
          </a:solidFill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60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Animal Procedure Space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2245249"/>
            <a:ext cx="393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Protocol #: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240" y="3434477"/>
            <a:ext cx="838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Animals will be present in this area</a:t>
            </a:r>
          </a:p>
          <a:p>
            <a:endParaRPr lang="en-US" sz="1000" dirty="0"/>
          </a:p>
          <a:p>
            <a:r>
              <a:rPr lang="en-US" sz="3200" dirty="0"/>
              <a:t>Species:</a:t>
            </a:r>
          </a:p>
          <a:p>
            <a:endParaRPr lang="en-US" sz="1000" dirty="0"/>
          </a:p>
          <a:p>
            <a:r>
              <a:rPr lang="en-US" sz="3200" dirty="0"/>
              <a:t>Date:</a:t>
            </a:r>
          </a:p>
          <a:p>
            <a:endParaRPr lang="en-US" sz="1000" dirty="0"/>
          </a:p>
          <a:p>
            <a:r>
              <a:rPr lang="en-US" sz="3200" dirty="0"/>
              <a:t>Times: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96000"/>
            <a:ext cx="8037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For questions or concerns regarding exposures please contact Occupational Health: </a:t>
            </a:r>
          </a:p>
          <a:p>
            <a:pPr algn="ctr"/>
            <a:r>
              <a:rPr lang="en-US" b="1" u="sng" dirty="0">
                <a:hlinkClick r:id="rId3"/>
              </a:rPr>
              <a:t>OCCHEALTH@PARTNERS.ORG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42624" y="22452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PI/Contact: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53E497-C1DD-A692-CFD4-00084479BD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179" y="211001"/>
            <a:ext cx="3322608" cy="35969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E3BF29-E828-B201-9700-BC3E3E3A5E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348560"/>
            <a:ext cx="2811463" cy="2597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58EF3BBA6C464D872DE3C0EAF808C2" ma:contentTypeVersion="12" ma:contentTypeDescription="Create a new document." ma:contentTypeScope="" ma:versionID="ad2dcd6429a3e54f1d7a362ab4afb847">
  <xsd:schema xmlns:xsd="http://www.w3.org/2001/XMLSchema" xmlns:xs="http://www.w3.org/2001/XMLSchema" xmlns:p="http://schemas.microsoft.com/office/2006/metadata/properties" xmlns:ns2="12ef32b1-4854-4936-8715-77bb2f66fe68" xmlns:ns3="10de61ec-1773-4915-a13a-b98d66532424" xmlns:ns4="d1680238-2266-4ab1-9ebd-8eb4f05a8cbc" targetNamespace="http://schemas.microsoft.com/office/2006/metadata/properties" ma:root="true" ma:fieldsID="b9271b9a100db264b1f426f9c8653d32" ns2:_="" ns3:_="" ns4:_="">
    <xsd:import namespace="12ef32b1-4854-4936-8715-77bb2f66fe68"/>
    <xsd:import namespace="10de61ec-1773-4915-a13a-b98d66532424"/>
    <xsd:import namespace="d1680238-2266-4ab1-9ebd-8eb4f05a8c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ef32b1-4854-4936-8715-77bb2f66f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60c9a04-0a06-4c47-89e2-9dbcedd85f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e61ec-1773-4915-a13a-b98d665324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680238-2266-4ab1-9ebd-8eb4f05a8cb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615728b1-446a-4baf-9332-ca29df59b854}" ma:internalName="TaxCatchAll" ma:showField="CatchAllData" ma:web="10de61ec-1773-4915-a13a-b98d665324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680238-2266-4ab1-9ebd-8eb4f05a8cbc" xsi:nil="true"/>
    <lcf76f155ced4ddcb4097134ff3c332f xmlns="12ef32b1-4854-4936-8715-77bb2f66fe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8FD629-A5D2-4033-8BA9-4048523DBFA7}"/>
</file>

<file path=customXml/itemProps2.xml><?xml version="1.0" encoding="utf-8"?>
<ds:datastoreItem xmlns:ds="http://schemas.openxmlformats.org/officeDocument/2006/customXml" ds:itemID="{67EE5BB1-5AE9-4414-B14B-8C914E91BCB4}"/>
</file>

<file path=customXml/itemProps3.xml><?xml version="1.0" encoding="utf-8"?>
<ds:datastoreItem xmlns:ds="http://schemas.openxmlformats.org/officeDocument/2006/customXml" ds:itemID="{538AAC24-245F-4EBA-8947-5B68ED5E22B0}"/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Partners HealthCare System,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Partners Information Systems</dc:creator>
  <cp:lastModifiedBy>Clancy, Anne</cp:lastModifiedBy>
  <cp:revision>34</cp:revision>
  <dcterms:created xsi:type="dcterms:W3CDTF">2017-06-02T19:39:37Z</dcterms:created>
  <dcterms:modified xsi:type="dcterms:W3CDTF">2023-03-16T17:55:38Z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0x010100EF58EF3BBA6C464D872DE3C0EAF808C2</vt:lpwstr>
  </property>
</Properties>
</file>