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94B8"/>
    <a:srgbClr val="088CB8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1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6A9CBBD-54EF-4CC0-B72D-7004DA3FCB35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8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8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F9215B1-BAAB-45E1-BCFF-A709D01F0AC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9215B1-BAAB-45E1-BCFF-A709D01F0AC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47A1-F3AF-44AE-9319-DEFC3F3B7F70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352D-E91A-4371-8611-6BE95BC5AA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47A1-F3AF-44AE-9319-DEFC3F3B7F70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352D-E91A-4371-8611-6BE95BC5AA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47A1-F3AF-44AE-9319-DEFC3F3B7F70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352D-E91A-4371-8611-6BE95BC5AA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47A1-F3AF-44AE-9319-DEFC3F3B7F70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352D-E91A-4371-8611-6BE95BC5AA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47A1-F3AF-44AE-9319-DEFC3F3B7F70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352D-E91A-4371-8611-6BE95BC5AA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47A1-F3AF-44AE-9319-DEFC3F3B7F70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352D-E91A-4371-8611-6BE95BC5AA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47A1-F3AF-44AE-9319-DEFC3F3B7F70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352D-E91A-4371-8611-6BE95BC5AA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47A1-F3AF-44AE-9319-DEFC3F3B7F70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352D-E91A-4371-8611-6BE95BC5AA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47A1-F3AF-44AE-9319-DEFC3F3B7F70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352D-E91A-4371-8611-6BE95BC5AA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47A1-F3AF-44AE-9319-DEFC3F3B7F70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352D-E91A-4371-8611-6BE95BC5AA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47A1-F3AF-44AE-9319-DEFC3F3B7F70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4352D-E91A-4371-8611-6BE95BC5AA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647A1-F3AF-44AE-9319-DEFC3F3B7F70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4352D-E91A-4371-8611-6BE95BC5AA6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d.partners.org/scripts/phsweb.mwl?APP=PDPERS&amp;ACTION=PAGE&amp;ID=3318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ppd.partners.org/scripts/phsweb.mwl?APP=PDPERS&amp;ACTION=PAGE&amp;ID=2354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5811265"/>
              </p:ext>
            </p:extLst>
          </p:nvPr>
        </p:nvGraphicFramePr>
        <p:xfrm>
          <a:off x="381000" y="1371600"/>
          <a:ext cx="8229600" cy="410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88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07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sz="2000" dirty="0"/>
                        <a:t>Animal Research Emergency</a:t>
                      </a:r>
                      <a:r>
                        <a:rPr lang="en-US" sz="2000" baseline="0" dirty="0"/>
                        <a:t> Contact Information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Principal Investigator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Cell: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On Call Laboratory Contact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Cell: 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Facility Veterinarian (business hours)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2472972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r>
                        <a:rPr lang="en-US" sz="1600" dirty="0"/>
                        <a:t>On Call Veterinarian (evenings,</a:t>
                      </a:r>
                      <a:r>
                        <a:rPr lang="en-US" sz="1600" baseline="0" dirty="0"/>
                        <a:t> weekends, holidays)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Cell:</a:t>
                      </a:r>
                      <a:r>
                        <a:rPr lang="en-US" sz="1600" baseline="0" dirty="0"/>
                        <a:t>  617-721-9332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8369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IACUC Compliance Officer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617-724-4503 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4497537"/>
                  </a:ext>
                </a:extLst>
              </a:tr>
              <a:tr h="123613">
                <a:tc>
                  <a:txBody>
                    <a:bodyPr/>
                    <a:lstStyle/>
                    <a:p>
                      <a:r>
                        <a:rPr lang="en-US" sz="1600" dirty="0"/>
                        <a:t>IACUC Office Director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617-724-2733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1235058"/>
                  </a:ext>
                </a:extLst>
              </a:tr>
              <a:tr h="21166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MGH Occupational Health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24/7:  617-726-2217 </a:t>
                      </a:r>
                    </a:p>
                    <a:p>
                      <a:r>
                        <a:rPr lang="en-US" sz="1600" dirty="0"/>
                        <a:t>After hours pager # </a:t>
                      </a:r>
                      <a:r>
                        <a:rPr lang="en-US" sz="1600" dirty="0">
                          <a:hlinkClick r:id="rId3"/>
                        </a:rPr>
                        <a:t>21272</a:t>
                      </a:r>
                      <a:r>
                        <a:rPr lang="en-US" sz="1600" dirty="0"/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2795617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MGH Environmental Health &amp; Safety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617-726-2425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after hours pager # </a:t>
                      </a:r>
                      <a:r>
                        <a:rPr lang="en-US" sz="1600" dirty="0">
                          <a:hlinkClick r:id="rId4"/>
                        </a:rPr>
                        <a:t>26517</a:t>
                      </a:r>
                      <a:r>
                        <a:rPr lang="en-US" sz="1600" dirty="0"/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5923182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RSMG On</a:t>
                      </a:r>
                      <a:r>
                        <a:rPr lang="en-US" sz="1600" baseline="0" dirty="0"/>
                        <a:t> Call Research Administrator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24/7:  617-726-4692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740454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68</Words>
  <Application>Microsoft Office PowerPoint</Application>
  <PresentationFormat>On-screen Show (4:3)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Partners HealthCare System,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Partners Information Systems</dc:creator>
  <cp:lastModifiedBy>Clancy, Anne</cp:lastModifiedBy>
  <cp:revision>29</cp:revision>
  <dcterms:created xsi:type="dcterms:W3CDTF">2017-06-02T19:39:37Z</dcterms:created>
  <dcterms:modified xsi:type="dcterms:W3CDTF">2020-09-25T16:47:29Z</dcterms:modified>
</cp:coreProperties>
</file>