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94B8"/>
    <a:srgbClr val="088CB8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19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6A9CBBD-54EF-4CC0-B72D-7004DA3FCB35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F9215B1-BAAB-45E1-BCFF-A709D01F0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215B1-BAAB-45E1-BCFF-A709D01F0AC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647A1-F3AF-44AE-9319-DEFC3F3B7F70}" type="datetimeFigureOut">
              <a:rPr lang="en-US" smtClean="0"/>
              <a:pPr/>
              <a:t>3/16/2023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820459"/>
            <a:ext cx="8412480" cy="1097280"/>
          </a:xfrm>
          <a:prstGeom prst="rect">
            <a:avLst/>
          </a:prstGeom>
          <a:solidFill>
            <a:srgbClr val="0894B8"/>
          </a:solidFill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60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IACUC Approved Housing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1944469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Room #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014358"/>
              </p:ext>
            </p:extLst>
          </p:nvPr>
        </p:nvGraphicFramePr>
        <p:xfrm>
          <a:off x="381000" y="3810000"/>
          <a:ext cx="8382000" cy="11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sz="2000" dirty="0">
                          <a:ln>
                            <a:noFill/>
                          </a:ln>
                        </a:rPr>
                        <a:t>Laboratory Contact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94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Cell#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Email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Cell#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Email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68657"/>
              </p:ext>
            </p:extLst>
          </p:nvPr>
        </p:nvGraphicFramePr>
        <p:xfrm>
          <a:off x="381000" y="5105400"/>
          <a:ext cx="83820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2000" dirty="0"/>
                        <a:t>Emergency</a:t>
                      </a:r>
                      <a:r>
                        <a:rPr lang="en-US" sz="2000" baseline="0" dirty="0"/>
                        <a:t> Contact Information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On Call Veterinarian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Cell:</a:t>
                      </a:r>
                      <a:r>
                        <a:rPr lang="en-US" sz="1600" baseline="0" dirty="0"/>
                        <a:t>  617-721-9332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On Call Laboratory Contact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Cell: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RSMG On</a:t>
                      </a:r>
                      <a:r>
                        <a:rPr lang="en-US" sz="1600" baseline="0" dirty="0"/>
                        <a:t> Call Research Administrator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24/7:  </a:t>
                      </a:r>
                      <a:r>
                        <a:rPr lang="en-US" sz="1600" dirty="0"/>
                        <a:t>617-726-4692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472972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365115"/>
              </p:ext>
            </p:extLst>
          </p:nvPr>
        </p:nvGraphicFramePr>
        <p:xfrm>
          <a:off x="381000" y="2667000"/>
          <a:ext cx="8382000" cy="1028700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Protocols approved to house in this room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Protocol/Principal</a:t>
                      </a:r>
                      <a:r>
                        <a:rPr lang="en-US" sz="1600" baseline="0" dirty="0">
                          <a:latin typeface="Calibri"/>
                          <a:ea typeface="Calibri"/>
                          <a:cs typeface="Times New Roman"/>
                        </a:rPr>
                        <a:t> Investigator 1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Protocol/Principal</a:t>
                      </a:r>
                      <a:r>
                        <a:rPr lang="en-US" sz="1600" baseline="0" dirty="0">
                          <a:latin typeface="+mn-lt"/>
                          <a:ea typeface="Calibri"/>
                          <a:cs typeface="Times New Roman"/>
                        </a:rPr>
                        <a:t> Investigator 2</a:t>
                      </a:r>
                      <a:endParaRPr lang="en-US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Protocol/Principal</a:t>
                      </a:r>
                      <a:r>
                        <a:rPr lang="en-US" sz="1600" baseline="0" dirty="0">
                          <a:latin typeface="+mn-lt"/>
                          <a:ea typeface="Calibri"/>
                          <a:cs typeface="Times New Roman"/>
                        </a:rPr>
                        <a:t> Investigator 3</a:t>
                      </a:r>
                      <a:endParaRPr lang="en-US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+mn-lt"/>
                          <a:ea typeface="Calibri"/>
                          <a:cs typeface="Times New Roman"/>
                        </a:rPr>
                        <a:t>Protocol/Principal</a:t>
                      </a:r>
                      <a:r>
                        <a:rPr lang="en-US" sz="1600" baseline="0" dirty="0">
                          <a:latin typeface="+mn-lt"/>
                          <a:ea typeface="Calibri"/>
                          <a:cs typeface="Times New Roman"/>
                        </a:rPr>
                        <a:t> Investigator 4</a:t>
                      </a:r>
                      <a:endParaRPr lang="en-US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A253E497-C1DD-A692-CFD4-00084479BD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88455"/>
            <a:ext cx="3322608" cy="35969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6E3BF29-E828-B201-9700-BC3E3E3A5E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5821" y="426014"/>
            <a:ext cx="2811463" cy="25978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8DED9C9-13AB-0C69-47AF-EAB3BB58792F}"/>
              </a:ext>
            </a:extLst>
          </p:cNvPr>
          <p:cNvSpPr txBox="1"/>
          <p:nvPr/>
        </p:nvSpPr>
        <p:spPr>
          <a:xfrm rot="19471931">
            <a:off x="2060328" y="2638338"/>
            <a:ext cx="487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chemeClr val="bg1">
                    <a:lumMod val="75000"/>
                  </a:schemeClr>
                </a:solidFill>
              </a:rPr>
              <a:t>SAMPLE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58EF3BBA6C464D872DE3C0EAF808C2" ma:contentTypeVersion="12" ma:contentTypeDescription="Create a new document." ma:contentTypeScope="" ma:versionID="ad2dcd6429a3e54f1d7a362ab4afb847">
  <xsd:schema xmlns:xsd="http://www.w3.org/2001/XMLSchema" xmlns:xs="http://www.w3.org/2001/XMLSchema" xmlns:p="http://schemas.microsoft.com/office/2006/metadata/properties" xmlns:ns2="12ef32b1-4854-4936-8715-77bb2f66fe68" xmlns:ns3="10de61ec-1773-4915-a13a-b98d66532424" xmlns:ns4="d1680238-2266-4ab1-9ebd-8eb4f05a8cbc" targetNamespace="http://schemas.microsoft.com/office/2006/metadata/properties" ma:root="true" ma:fieldsID="b9271b9a100db264b1f426f9c8653d32" ns2:_="" ns3:_="" ns4:_="">
    <xsd:import namespace="12ef32b1-4854-4936-8715-77bb2f66fe68"/>
    <xsd:import namespace="10de61ec-1773-4915-a13a-b98d66532424"/>
    <xsd:import namespace="d1680238-2266-4ab1-9ebd-8eb4f05a8c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ef32b1-4854-4936-8715-77bb2f66fe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60c9a04-0a06-4c47-89e2-9dbcedd85f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de61ec-1773-4915-a13a-b98d6653242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680238-2266-4ab1-9ebd-8eb4f05a8cbc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615728b1-446a-4baf-9332-ca29df59b854}" ma:internalName="TaxCatchAll" ma:showField="CatchAllData" ma:web="10de61ec-1773-4915-a13a-b98d665324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1680238-2266-4ab1-9ebd-8eb4f05a8cbc" xsi:nil="true"/>
    <lcf76f155ced4ddcb4097134ff3c332f xmlns="12ef32b1-4854-4936-8715-77bb2f66fe6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401535-1A74-4973-8D86-976083A06789}"/>
</file>

<file path=customXml/itemProps2.xml><?xml version="1.0" encoding="utf-8"?>
<ds:datastoreItem xmlns:ds="http://schemas.openxmlformats.org/officeDocument/2006/customXml" ds:itemID="{5036F8E2-AC4C-4660-B4A2-27A7EFBB1C39}"/>
</file>

<file path=customXml/itemProps3.xml><?xml version="1.0" encoding="utf-8"?>
<ds:datastoreItem xmlns:ds="http://schemas.openxmlformats.org/officeDocument/2006/customXml" ds:itemID="{2ACD58EC-E4BC-4D9D-BCA1-1E6A34D92FB5}"/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67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Partners HealthCare System,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Partners Information Systems</dc:creator>
  <cp:lastModifiedBy>Clancy, Anne</cp:lastModifiedBy>
  <cp:revision>25</cp:revision>
  <dcterms:created xsi:type="dcterms:W3CDTF">2017-06-02T19:39:37Z</dcterms:created>
  <dcterms:modified xsi:type="dcterms:W3CDTF">2023-03-16T18:01:07Z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0x010100EF58EF3BBA6C464D872DE3C0EAF808C2</vt:lpwstr>
  </property>
</Properties>
</file>